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2" r:id="rId2"/>
    <p:sldId id="315" r:id="rId3"/>
    <p:sldId id="318" r:id="rId4"/>
    <p:sldId id="319" r:id="rId5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990000"/>
    <a:srgbClr val="615956"/>
    <a:srgbClr val="800000"/>
    <a:srgbClr val="006600"/>
    <a:srgbClr val="FF3300"/>
    <a:srgbClr val="000000"/>
    <a:srgbClr val="E7E6E6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612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70E4BA-DFEF-49C5-8942-A77E7787811C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733A74-DD15-4BA2-BBF1-9A9C9ED23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458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2CB308-28C1-4A3C-9242-C853CEB6F5CB}" type="slidenum">
              <a:rPr lang="ru-RU" altLang="ru-RU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alt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292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2CB308-28C1-4A3C-9242-C853CEB6F5CB}" type="slidenum">
              <a:rPr lang="ru-RU" altLang="ru-RU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alt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954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2CB308-28C1-4A3C-9242-C853CEB6F5CB}" type="slidenum">
              <a:rPr lang="ru-RU" altLang="ru-RU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alt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569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2CB308-28C1-4A3C-9242-C853CEB6F5CB}" type="slidenum">
              <a:rPr lang="ru-RU" altLang="ru-RU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alt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219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BB13A-0FE4-43FB-B545-A5D48ED6F75B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6F985-D47F-4EF1-878D-10A100D5E0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70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B32E5-EBFE-446C-8BC7-D80D32B70E24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392F3-B74D-4FEE-8597-69E50701E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3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3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3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5DF3D-CADF-4C15-A896-B2CEC48A228D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90DAF-D58F-4A9B-A021-0B6FA6AE6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48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A51A4-3363-4448-AF28-4432293FFC40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E2F36-BB6F-47E7-BF46-1C8B3FFA7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7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FA1CA-FA0C-4B68-8F67-928E9405D432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B192A-C35D-4C28-82C1-3BE6EE505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11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46CF8-A70D-4AC1-BAF7-7F5D07ED417B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E0D06-E37E-4D70-A17B-DE8337227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76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942C6-3A51-4C35-99E2-B6414A14083F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335E4-E1EB-4524-889B-B9E9C0CEF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19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09855-1333-488B-9647-1B119C777AED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4AA03-574E-4A16-85CA-17B15A0F6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33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2F06-ACB9-4AAD-A875-F45B7C6B3B5C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46A66-266D-4193-A98E-8F0BB0387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39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ED71E-DE7E-4573-91B2-9774A5A86258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AACDC-6395-4625-B22B-94CF2046C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61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D9AEC-61D0-4476-9986-EB6033B399B5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35474-35D4-4F20-B75C-4C3E22A229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45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68425"/>
            <a:ext cx="7886700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15B17F-CBA7-4DD0-823F-4FDECC8D89ED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46FF14-0726-4E65-8123-78BC0661D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 flipH="1">
            <a:off x="0" y="0"/>
            <a:ext cx="9143999" cy="54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9" y="55980"/>
            <a:ext cx="626843" cy="432000"/>
          </a:xfrm>
          <a:prstGeom prst="rect">
            <a:avLst/>
          </a:prstGeom>
        </p:spPr>
      </p:pic>
      <p:sp>
        <p:nvSpPr>
          <p:cNvPr id="4098" name="Прямоугольник 8"/>
          <p:cNvSpPr>
            <a:spLocks noChangeArrowheads="1"/>
          </p:cNvSpPr>
          <p:nvPr/>
        </p:nvSpPr>
        <p:spPr bwMode="auto">
          <a:xfrm>
            <a:off x="914404" y="37090"/>
            <a:ext cx="8298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2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Южно-Российский государственный политехнический университет (НПИ) имени М.И. </a:t>
            </a:r>
            <a:r>
              <a:rPr lang="ru-RU" altLang="ru-RU" sz="12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Платова</a:t>
            </a:r>
            <a:endParaRPr lang="en-US" altLang="ru-RU" sz="1200" b="1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ru-RU" altLang="ru-RU" sz="12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Онлайн-платформа ЮРГПУ(НПИ)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68429" y="1543797"/>
            <a:ext cx="4484652" cy="12003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dirty="0" smtClean="0">
                <a:latin typeface="+mn-lt"/>
              </a:rPr>
              <a:t>Презентационные материалы</a:t>
            </a:r>
            <a:r>
              <a:rPr lang="en-US" altLang="ru-RU" sz="2400" b="1" dirty="0" smtClean="0">
                <a:latin typeface="+mn-lt"/>
              </a:rPr>
              <a:t/>
            </a:r>
            <a:br>
              <a:rPr lang="en-US" altLang="ru-RU" sz="2400" b="1" dirty="0" smtClean="0">
                <a:latin typeface="+mn-lt"/>
              </a:rPr>
            </a:br>
            <a:r>
              <a:rPr lang="ru-RU" altLang="ru-RU" sz="2400" b="1" dirty="0" smtClean="0">
                <a:latin typeface="+mn-lt"/>
              </a:rPr>
              <a:t>к курсу</a:t>
            </a:r>
            <a:r>
              <a:rPr lang="en-US" altLang="ru-RU" sz="2400" b="1" dirty="0" smtClean="0">
                <a:latin typeface="+mn-lt"/>
              </a:rPr>
              <a:t/>
            </a:r>
            <a:br>
              <a:rPr lang="en-US" altLang="ru-RU" sz="2400" b="1" dirty="0" smtClean="0">
                <a:latin typeface="+mn-lt"/>
              </a:rPr>
            </a:br>
            <a:r>
              <a:rPr lang="ru-RU" altLang="ru-RU" sz="2400" b="1" dirty="0" smtClean="0">
                <a:latin typeface="+mn-lt"/>
              </a:rPr>
              <a:t>«ИСТОРИЯ»</a:t>
            </a:r>
            <a:endParaRPr lang="ru-RU" altLang="ru-RU" sz="2400" b="1" dirty="0">
              <a:latin typeface="+mn-lt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81850" y="3457837"/>
            <a:ext cx="38147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0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40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40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40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40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altLang="ru-RU" sz="2000" dirty="0" err="1">
                <a:latin typeface="+mn-lt"/>
              </a:rPr>
              <a:t>Тьютор</a:t>
            </a:r>
            <a:r>
              <a:rPr lang="ru-RU" altLang="ru-RU" sz="2000" dirty="0">
                <a:latin typeface="+mn-lt"/>
              </a:rPr>
              <a:t> курса</a:t>
            </a:r>
          </a:p>
          <a:p>
            <a:pPr algn="ctr"/>
            <a:r>
              <a:rPr lang="ru-RU" altLang="ru-RU" sz="2000" dirty="0">
                <a:latin typeface="+mn-lt"/>
              </a:rPr>
              <a:t>Максим Сергеевич </a:t>
            </a:r>
            <a:r>
              <a:rPr lang="ru-RU" altLang="ru-RU" sz="2000" dirty="0" err="1">
                <a:latin typeface="+mn-lt"/>
              </a:rPr>
              <a:t>Буйновский</a:t>
            </a:r>
            <a:r>
              <a:rPr lang="ru-RU" altLang="ru-RU" sz="2000" dirty="0">
                <a:latin typeface="+mn-lt"/>
              </a:rPr>
              <a:t>, </a:t>
            </a:r>
            <a:r>
              <a:rPr lang="ru-RU" altLang="ru-RU" sz="2000" dirty="0" err="1">
                <a:latin typeface="+mn-lt"/>
              </a:rPr>
              <a:t>к.и.н</a:t>
            </a:r>
            <a:r>
              <a:rPr lang="ru-RU" altLang="ru-RU" sz="2000" dirty="0">
                <a:latin typeface="+mn-lt"/>
              </a:rPr>
              <a:t>.  </a:t>
            </a:r>
            <a:endParaRPr lang="ru-RU" altLang="ru-RU" sz="1400" dirty="0"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967" y="683538"/>
            <a:ext cx="4313525" cy="43135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830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 flipH="1">
            <a:off x="0" y="0"/>
            <a:ext cx="9143999" cy="54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9" y="55980"/>
            <a:ext cx="626843" cy="432000"/>
          </a:xfrm>
          <a:prstGeom prst="rect">
            <a:avLst/>
          </a:prstGeom>
        </p:spPr>
      </p:pic>
      <p:sp>
        <p:nvSpPr>
          <p:cNvPr id="4098" name="Прямоугольник 8"/>
          <p:cNvSpPr>
            <a:spLocks noChangeArrowheads="1"/>
          </p:cNvSpPr>
          <p:nvPr/>
        </p:nvSpPr>
        <p:spPr bwMode="auto">
          <a:xfrm>
            <a:off x="845976" y="37091"/>
            <a:ext cx="8298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200" b="1" dirty="0">
                <a:solidFill>
                  <a:schemeClr val="bg1"/>
                </a:solidFill>
                <a:cs typeface="Arial" pitchFamily="34" charset="0"/>
              </a:rPr>
              <a:t>Южно-Российский государственный политехнический университет (НПИ) имени М.И. </a:t>
            </a:r>
            <a:r>
              <a:rPr lang="ru-RU" altLang="ru-RU" sz="1200" b="1" dirty="0" smtClean="0">
                <a:solidFill>
                  <a:schemeClr val="bg1"/>
                </a:solidFill>
                <a:cs typeface="Arial" pitchFamily="34" charset="0"/>
              </a:rPr>
              <a:t>Платова</a:t>
            </a:r>
            <a:endParaRPr lang="en-US" altLang="ru-RU" sz="12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ru-RU" altLang="ru-RU" sz="1200" b="1" dirty="0">
                <a:solidFill>
                  <a:schemeClr val="bg1"/>
                </a:solidFill>
                <a:cs typeface="Arial" pitchFamily="34" charset="0"/>
              </a:rPr>
              <a:t>Онлайн-платформа ЮРГПУ(НПИ)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1494" y="1727200"/>
            <a:ext cx="87769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правления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Ивана Грозного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88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 flipH="1">
            <a:off x="0" y="0"/>
            <a:ext cx="9143999" cy="54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9" y="55980"/>
            <a:ext cx="626843" cy="432000"/>
          </a:xfrm>
          <a:prstGeom prst="rect">
            <a:avLst/>
          </a:prstGeom>
        </p:spPr>
      </p:pic>
      <p:sp>
        <p:nvSpPr>
          <p:cNvPr id="4098" name="Прямоугольник 8"/>
          <p:cNvSpPr>
            <a:spLocks noChangeArrowheads="1"/>
          </p:cNvSpPr>
          <p:nvPr/>
        </p:nvSpPr>
        <p:spPr bwMode="auto">
          <a:xfrm>
            <a:off x="845976" y="37091"/>
            <a:ext cx="8298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200" b="1" dirty="0">
                <a:solidFill>
                  <a:schemeClr val="bg1"/>
                </a:solidFill>
                <a:cs typeface="Arial" pitchFamily="34" charset="0"/>
              </a:rPr>
              <a:t>Южно-Российский государственный политехнический университет (НПИ) имени М.И. </a:t>
            </a:r>
            <a:r>
              <a:rPr lang="ru-RU" altLang="ru-RU" sz="1200" b="1" dirty="0" smtClean="0">
                <a:solidFill>
                  <a:schemeClr val="bg1"/>
                </a:solidFill>
                <a:cs typeface="Arial" pitchFamily="34" charset="0"/>
              </a:rPr>
              <a:t>Платова</a:t>
            </a:r>
            <a:endParaRPr lang="en-US" altLang="ru-RU" sz="12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ru-RU" altLang="ru-RU" sz="1200" b="1" dirty="0">
                <a:solidFill>
                  <a:schemeClr val="bg1"/>
                </a:solidFill>
                <a:cs typeface="Arial" pitchFamily="34" charset="0"/>
              </a:rPr>
              <a:t>Онлайн-платформа ЮРГПУ(НПИ)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87448" y="577091"/>
            <a:ext cx="705485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события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5272" y="1409480"/>
            <a:ext cx="570724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Боярское </a:t>
            </a: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правление.</a:t>
            </a:r>
          </a:p>
          <a:p>
            <a:pPr>
              <a:buFontTx/>
              <a:buNone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Регенство</a:t>
            </a: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Ивана 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None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Венчание </a:t>
            </a: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царство.</a:t>
            </a:r>
          </a:p>
          <a:p>
            <a:pPr>
              <a:buFontTx/>
              <a:buNone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Московское </a:t>
            </a: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восстание 1547г.</a:t>
            </a:r>
          </a:p>
          <a:p>
            <a:pPr>
              <a:buFontTx/>
              <a:buNone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Избранная </a:t>
            </a: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рада.</a:t>
            </a:r>
          </a:p>
          <a:p>
            <a:pPr>
              <a:buFontTx/>
              <a:buNone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Реформы </a:t>
            </a: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Ивана Грозного.</a:t>
            </a:r>
          </a:p>
          <a:p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71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 flipH="1">
            <a:off x="0" y="0"/>
            <a:ext cx="9143999" cy="54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9" y="55980"/>
            <a:ext cx="626843" cy="432000"/>
          </a:xfrm>
          <a:prstGeom prst="rect">
            <a:avLst/>
          </a:prstGeom>
        </p:spPr>
      </p:pic>
      <p:sp>
        <p:nvSpPr>
          <p:cNvPr id="4098" name="Прямоугольник 8"/>
          <p:cNvSpPr>
            <a:spLocks noChangeArrowheads="1"/>
          </p:cNvSpPr>
          <p:nvPr/>
        </p:nvSpPr>
        <p:spPr bwMode="auto">
          <a:xfrm>
            <a:off x="845976" y="37091"/>
            <a:ext cx="8298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200" b="1" dirty="0">
                <a:solidFill>
                  <a:schemeClr val="bg1"/>
                </a:solidFill>
                <a:cs typeface="Arial" pitchFamily="34" charset="0"/>
              </a:rPr>
              <a:t>Южно-Российский государственный политехнический университет (НПИ) имени М.И. </a:t>
            </a:r>
            <a:r>
              <a:rPr lang="ru-RU" altLang="ru-RU" sz="1200" b="1" dirty="0" smtClean="0">
                <a:solidFill>
                  <a:schemeClr val="bg1"/>
                </a:solidFill>
                <a:cs typeface="Arial" pitchFamily="34" charset="0"/>
              </a:rPr>
              <a:t>Платова</a:t>
            </a:r>
            <a:endParaRPr lang="en-US" altLang="ru-RU" sz="12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ru-RU" altLang="ru-RU" sz="1200" b="1" dirty="0">
                <a:solidFill>
                  <a:schemeClr val="bg1"/>
                </a:solidFill>
                <a:cs typeface="Arial" pitchFamily="34" charset="0"/>
              </a:rPr>
              <a:t>Онлайн-платформа ЮРГПУ(НПИ)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54824" y="1180911"/>
            <a:ext cx="32194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Авилов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defRPr/>
            </a:pP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Царевич Иван</a:t>
            </a:r>
          </a:p>
          <a:p>
            <a:pPr algn="ctr">
              <a:defRPr/>
            </a:pP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прогулке.</a:t>
            </a:r>
          </a:p>
        </p:txBody>
      </p:sp>
      <p:pic>
        <p:nvPicPr>
          <p:cNvPr id="7" name="Picture 2054" descr="1"/>
          <p:cNvPicPr>
            <a:picLocks noChangeAspect="1" noChangeArrowheads="1"/>
          </p:cNvPicPr>
          <p:nvPr/>
        </p:nvPicPr>
        <p:blipFill>
          <a:blip r:embed="rId4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404" y="684213"/>
            <a:ext cx="4037040" cy="2632852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1667" y="3535142"/>
            <a:ext cx="885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 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en-US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153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1533 г. скончался Василий 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Перед смертью он создал регентский Совет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Его члены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арестовали дядю Ивана-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Юрия.Вскоре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управление перешло к Елене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Глинской.Она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арестовала Андрея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старицкого,провеле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денежную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реформу,но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1538 г. умерла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Власть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перешла к боярам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36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5138</TotalTime>
  <Words>166</Words>
  <Application>Microsoft Office PowerPoint</Application>
  <PresentationFormat>Экран (16:9)</PresentationFormat>
  <Paragraphs>27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Южно-Российский государственный политехнический университет (НПИ) имени М.И. Платова</dc:title>
  <dc:creator>WIZA</dc:creator>
  <cp:lastModifiedBy>Пользователь Windows</cp:lastModifiedBy>
  <cp:revision>273</cp:revision>
  <cp:lastPrinted>2019-04-23T07:48:51Z</cp:lastPrinted>
  <dcterms:created xsi:type="dcterms:W3CDTF">2017-01-11T06:57:36Z</dcterms:created>
  <dcterms:modified xsi:type="dcterms:W3CDTF">2019-05-28T12:12:28Z</dcterms:modified>
</cp:coreProperties>
</file>